
<file path=[Content_Types].xml><?xml version="1.0" encoding="utf-8"?>
<Types xmlns="http://schemas.openxmlformats.org/package/2006/content-types">
  <Default Extension="xml" ContentType="application/xml"/>
  <Default Extension="bin" ContentType="application/vnd.openxmlformats-officedocument.presentationml.printerSettings"/>
  <Default Extension="rels" ContentType="application/vnd.openxmlformats-package.relationships+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9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9144000" cy="6858000" type="screen4x3"/>
  <p:notesSz cx="6858000" cy="9144000"/>
  <p:defaultTextStyle>
    <a:defPPr marR="0" algn="l" rtl="0">
      <a:lnSpc>
        <a:spcPct val="100000"/>
      </a:lnSpc>
      <a:spcBef>
        <a:spcPts val="0"/>
      </a:spcBef>
      <a:spcAft>
        <a:spcPts val="0"/>
      </a:spcAft>
    </a:defPPr>
    <a:lvl1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1pPr>
    <a:lvl2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2pPr>
    <a:lvl3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3pPr>
    <a:lvl4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4pPr>
    <a:lvl5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5pPr>
    <a:lvl6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6pPr>
    <a:lvl7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7pPr>
    <a:lvl8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8pPr>
    <a:lvl9pPr marR="0" algn="l" rtl="0">
      <a:lnSpc>
        <a:spcPct val="100000"/>
      </a:lnSpc>
      <a:spcBef>
        <a:spcPts val="0"/>
      </a:spcBef>
      <a:spcAft>
        <a:spcPts val="0"/>
      </a:spcAft>
      <a:buNone/>
      <a:defRPr sz="1400" b="0" i="0" u="none" strike="noStrike" cap="none" baseline="0">
        <a:solidFill>
          <a:srgbClr val="000000"/>
        </a:solidFill>
        <a:latin typeface="Arial"/>
        <a:ea typeface="Arial"/>
        <a:cs typeface="Arial"/>
        <a:sym typeface="Arial"/>
        <a:rtl val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FC31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90651C3A-4460-11DB-9652-00E08161165F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7133" autoAdjust="0"/>
  </p:normalViewPr>
  <p:slideViewPr>
    <p:cSldViewPr snapToGrid="0" snapToObjects="1">
      <p:cViewPr>
        <p:scale>
          <a:sx n="100" d="100"/>
          <a:sy n="100" d="100"/>
        </p:scale>
        <p:origin x="-888" y="-8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3" name="Shape 3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>
              <a:spcBef>
                <a:spcPts val="0"/>
              </a:spcBef>
              <a:defRPr sz="1100"/>
            </a:lvl1pPr>
            <a:lvl2pPr>
              <a:spcBef>
                <a:spcPts val="0"/>
              </a:spcBef>
              <a:defRPr sz="1100"/>
            </a:lvl2pPr>
            <a:lvl3pPr>
              <a:spcBef>
                <a:spcPts val="0"/>
              </a:spcBef>
              <a:defRPr sz="1100"/>
            </a:lvl3pPr>
            <a:lvl4pPr>
              <a:spcBef>
                <a:spcPts val="0"/>
              </a:spcBef>
              <a:defRPr sz="1100"/>
            </a:lvl4pPr>
            <a:lvl5pPr>
              <a:spcBef>
                <a:spcPts val="0"/>
              </a:spcBef>
              <a:defRPr sz="1100"/>
            </a:lvl5pPr>
            <a:lvl6pPr>
              <a:spcBef>
                <a:spcPts val="0"/>
              </a:spcBef>
              <a:defRPr sz="1100"/>
            </a:lvl6pPr>
            <a:lvl7pPr>
              <a:spcBef>
                <a:spcPts val="0"/>
              </a:spcBef>
              <a:defRPr sz="1100"/>
            </a:lvl7pPr>
            <a:lvl8pPr>
              <a:spcBef>
                <a:spcPts val="0"/>
              </a:spcBef>
              <a:defRPr sz="1100"/>
            </a:lvl8pPr>
            <a:lvl9pPr>
              <a:spcBef>
                <a:spcPts val="0"/>
              </a:spcBef>
              <a:defRPr sz="1100"/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589661710"/>
      </p:ext>
    </p:extLst>
  </p:cSld>
  <p:clrMap bg1="lt1" tx1="dk1" bg2="dk2" tx2="lt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87" name="Shape 87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09" name="Shape 109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21" name="Shape 121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33" name="Shape 13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Shape 14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 dirty="0"/>
          </a:p>
        </p:txBody>
      </p:sp>
      <p:sp>
        <p:nvSpPr>
          <p:cNvPr id="145" name="Shape 145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ctr" anchorCtr="0">
            <a:noAutofit/>
          </a:bodyPr>
          <a:lstStyle/>
          <a:p>
            <a:pPr>
              <a:spcBef>
                <a:spcPts val="0"/>
              </a:spcBef>
              <a:buNone/>
            </a:pPr>
            <a:endParaRPr/>
          </a:p>
        </p:txBody>
      </p:sp>
      <p:sp>
        <p:nvSpPr>
          <p:cNvPr id="152" name="Shape 152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4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2" name="Shape 12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799" cy="1752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marR="0" indent="0" algn="ctr" rtl="0">
              <a:spcBef>
                <a:spcPts val="640"/>
              </a:spcBef>
              <a:buClr>
                <a:srgbClr val="888888"/>
              </a:buClr>
              <a:buFont typeface="Arial"/>
              <a:buNone/>
              <a:defRPr/>
            </a:lvl1pPr>
            <a:lvl2pPr marL="457200" marR="0" indent="0" algn="ctr" rtl="0">
              <a:spcBef>
                <a:spcPts val="560"/>
              </a:spcBef>
              <a:buClr>
                <a:srgbClr val="888888"/>
              </a:buClr>
              <a:buFont typeface="Arial"/>
              <a:buNone/>
              <a:defRPr/>
            </a:lvl2pPr>
            <a:lvl3pPr marL="914400" marR="0" indent="0" algn="ctr" rtl="0">
              <a:spcBef>
                <a:spcPts val="480"/>
              </a:spcBef>
              <a:buClr>
                <a:srgbClr val="888888"/>
              </a:buClr>
              <a:buFont typeface="Arial"/>
              <a:buNone/>
              <a:defRPr/>
            </a:lvl3pPr>
            <a:lvl4pPr marL="1371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4pPr>
            <a:lvl5pPr marL="18288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5pPr>
            <a:lvl6pPr marL="22860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6pPr>
            <a:lvl7pPr marL="27432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7pPr>
            <a:lvl8pPr marL="32004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8pPr>
            <a:lvl9pPr marL="3657600" marR="0" indent="0" algn="ctr" rtl="0">
              <a:spcBef>
                <a:spcPts val="400"/>
              </a:spcBef>
              <a:buClr>
                <a:srgbClr val="888888"/>
              </a:buClr>
              <a:buFont typeface="Arial"/>
              <a:buNone/>
              <a:defRPr/>
            </a:lvl9pPr>
          </a:lstStyle>
          <a:p>
            <a:endParaRPr/>
          </a:p>
        </p:txBody>
      </p:sp>
      <p:sp>
        <p:nvSpPr>
          <p:cNvPr id="13" name="Shape 1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4" name="Shape 1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5" name="Shape 1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>
  <p:cSld name="Title and Vertical Text">
    <p:spTree>
      <p:nvGrpSpPr>
        <p:cNvPr id="1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9" name="Shape 69"/>
          <p:cNvSpPr txBox="1">
            <a:spLocks noGrp="1"/>
          </p:cNvSpPr>
          <p:nvPr>
            <p:ph type="body" idx="1"/>
          </p:nvPr>
        </p:nvSpPr>
        <p:spPr>
          <a:xfrm rot="5400000">
            <a:off x="2309018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0" name="Shape 7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1" name="Shape 7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2" name="Shape 7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>
  <p:cSld name="Vertical Title and Text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Shape 74"/>
          <p:cNvSpPr txBox="1">
            <a:spLocks noGrp="1"/>
          </p:cNvSpPr>
          <p:nvPr>
            <p:ph type="title"/>
          </p:nvPr>
        </p:nvSpPr>
        <p:spPr>
          <a:xfrm rot="5400000">
            <a:off x="4732337" y="2171700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5" name="Shape 75"/>
          <p:cNvSpPr txBox="1">
            <a:spLocks noGrp="1"/>
          </p:cNvSpPr>
          <p:nvPr>
            <p:ph type="body" idx="1"/>
          </p:nvPr>
        </p:nvSpPr>
        <p:spPr>
          <a:xfrm rot="5400000">
            <a:off x="541337" y="190500"/>
            <a:ext cx="5851525" cy="601979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6" name="Shape 7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7" name="Shape 7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78" name="Shape 7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18" name="Shape 18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19" name="Shape 1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0" name="Shape 2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1" name="Shape 2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Shape 23"/>
          <p:cNvSpPr txBox="1">
            <a:spLocks noGrp="1"/>
          </p:cNvSpPr>
          <p:nvPr>
            <p:ph type="title"/>
          </p:nvPr>
        </p:nvSpPr>
        <p:spPr>
          <a:xfrm>
            <a:off x="722312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4" name="Shape 24"/>
          <p:cNvSpPr txBox="1">
            <a:spLocks noGrp="1"/>
          </p:cNvSpPr>
          <p:nvPr>
            <p:ph type="body" idx="1"/>
          </p:nvPr>
        </p:nvSpPr>
        <p:spPr>
          <a:xfrm>
            <a:off x="722312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Clr>
                <a:srgbClr val="888888"/>
              </a:buClr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25" name="Shape 2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6" name="Shape 2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27" name="Shape 2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>
  <p:cSld name="Two Conten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Shape 29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0" name="Shape 30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1" name="Shape 31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599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2" name="Shape 3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3" name="Shape 3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4" name="Shape 3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>
  <p:cSld name="Comparis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7" name="Shape 37"/>
          <p:cNvSpPr txBox="1">
            <a:spLocks noGrp="1"/>
          </p:cNvSpPr>
          <p:nvPr>
            <p:ph type="body" idx="1"/>
          </p:nvPr>
        </p:nvSpPr>
        <p:spPr>
          <a:xfrm>
            <a:off x="457200" y="1535112"/>
            <a:ext cx="4040187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38" name="Shape 38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7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39" name="Shape 39"/>
          <p:cNvSpPr txBox="1">
            <a:spLocks noGrp="1"/>
          </p:cNvSpPr>
          <p:nvPr>
            <p:ph type="body" idx="3"/>
          </p:nvPr>
        </p:nvSpPr>
        <p:spPr>
          <a:xfrm>
            <a:off x="4645025" y="1535112"/>
            <a:ext cx="4041774" cy="63976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40" name="Shape 40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4" cy="395128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1" name="Shape 4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2" name="Shape 4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3" name="Shape 4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>
  <p:cSld name="Title Only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6" name="Shape 4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7" name="Shape 4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48" name="Shape 4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1" name="Shape 5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2" name="Shape 5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>
  <p:cSld name="Content with Caption"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49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5" name="Shape 55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2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6" name="Shape 56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57" name="Shape 5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8" name="Shape 5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59" name="Shape 5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>
  <p:cSld name="Picture with Caption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399" cy="566737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b" anchorCtr="0"/>
          <a:lstStyle>
            <a:lvl1pPr algn="l" rtl="0">
              <a:spcBef>
                <a:spcPts val="0"/>
              </a:spcBef>
              <a:defRPr/>
            </a:lvl1pPr>
            <a:lvl2pPr rtl="0">
              <a:spcBef>
                <a:spcPts val="0"/>
              </a:spcBef>
              <a:defRPr/>
            </a:lvl2pPr>
            <a:lvl3pPr rtl="0">
              <a:spcBef>
                <a:spcPts val="0"/>
              </a:spcBef>
              <a:defRPr/>
            </a:lvl3pPr>
            <a:lvl4pPr rtl="0">
              <a:spcBef>
                <a:spcPts val="0"/>
              </a:spcBef>
              <a:defRPr/>
            </a:lvl4pPr>
            <a:lvl5pPr rtl="0">
              <a:spcBef>
                <a:spcPts val="0"/>
              </a:spcBef>
              <a:defRPr/>
            </a:lvl5pPr>
            <a:lvl6pPr rtl="0">
              <a:spcBef>
                <a:spcPts val="0"/>
              </a:spcBef>
              <a:defRPr/>
            </a:lvl6pPr>
            <a:lvl7pPr rtl="0">
              <a:spcBef>
                <a:spcPts val="0"/>
              </a:spcBef>
              <a:defRPr/>
            </a:lvl7pPr>
            <a:lvl8pPr rtl="0">
              <a:spcBef>
                <a:spcPts val="0"/>
              </a:spcBef>
              <a:defRPr/>
            </a:lvl8pPr>
            <a:lvl9pPr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2" name="Shape 62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399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3" name="Shape 63"/>
          <p:cNvSpPr txBox="1">
            <a:spLocks noGrp="1"/>
          </p:cNvSpPr>
          <p:nvPr>
            <p:ph type="body" idx="1"/>
          </p:nvPr>
        </p:nvSpPr>
        <p:spPr>
          <a:xfrm>
            <a:off x="1792288" y="5367337"/>
            <a:ext cx="5486399" cy="804861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0" indent="0" rtl="0">
              <a:spcBef>
                <a:spcPts val="0"/>
              </a:spcBef>
              <a:buFont typeface="Calibri"/>
              <a:buNone/>
              <a:defRPr/>
            </a:lvl1pPr>
            <a:lvl2pPr marL="457200" indent="0" rtl="0">
              <a:spcBef>
                <a:spcPts val="0"/>
              </a:spcBef>
              <a:buFont typeface="Calibri"/>
              <a:buNone/>
              <a:defRPr/>
            </a:lvl2pPr>
            <a:lvl3pPr marL="914400" indent="0" rtl="0">
              <a:spcBef>
                <a:spcPts val="0"/>
              </a:spcBef>
              <a:buFont typeface="Calibri"/>
              <a:buNone/>
              <a:defRPr/>
            </a:lvl3pPr>
            <a:lvl4pPr marL="1371600" indent="0" rtl="0">
              <a:spcBef>
                <a:spcPts val="0"/>
              </a:spcBef>
              <a:buFont typeface="Calibri"/>
              <a:buNone/>
              <a:defRPr/>
            </a:lvl4pPr>
            <a:lvl5pPr marL="1828800" indent="0" rtl="0">
              <a:spcBef>
                <a:spcPts val="0"/>
              </a:spcBef>
              <a:buFont typeface="Calibri"/>
              <a:buNone/>
              <a:defRPr/>
            </a:lvl5pPr>
            <a:lvl6pPr marL="2286000" indent="0" rtl="0">
              <a:spcBef>
                <a:spcPts val="0"/>
              </a:spcBef>
              <a:buFont typeface="Calibri"/>
              <a:buNone/>
              <a:defRPr/>
            </a:lvl6pPr>
            <a:lvl7pPr marL="2743200" indent="0" rtl="0">
              <a:spcBef>
                <a:spcPts val="0"/>
              </a:spcBef>
              <a:buFont typeface="Calibri"/>
              <a:buNone/>
              <a:defRPr/>
            </a:lvl7pPr>
            <a:lvl8pPr marL="3200400" indent="0" rtl="0">
              <a:spcBef>
                <a:spcPts val="0"/>
              </a:spcBef>
              <a:buFont typeface="Calibri"/>
              <a:buNone/>
              <a:defRPr/>
            </a:lvl8pPr>
            <a:lvl9pPr marL="3657600" indent="0" rtl="0">
              <a:spcBef>
                <a:spcPts val="0"/>
              </a:spcBef>
              <a:buFont typeface="Calibri"/>
              <a:buNone/>
              <a:defRPr/>
            </a:lvl9pPr>
          </a:lstStyle>
          <a:p>
            <a:endParaRPr/>
          </a:p>
        </p:txBody>
      </p:sp>
      <p:sp>
        <p:nvSpPr>
          <p:cNvPr id="64" name="Shape 6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5" name="Shape 6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6" name="Shape 6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C319"/>
        </a:solidFill>
        <a:effectLst/>
      </p:bgPr>
    </p:bg>
    <p:spTree>
      <p:nvGrpSpPr>
        <p:cNvPr id="1" name="Shape 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hape 5"/>
          <p:cNvSpPr txBox="1">
            <a:spLocks noGrp="1"/>
          </p:cNvSpPr>
          <p:nvPr>
            <p:ph type="title"/>
          </p:nvPr>
        </p:nvSpPr>
        <p:spPr>
          <a:xfrm>
            <a:off x="457200" y="274637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buClr>
                <a:schemeClr val="dk1"/>
              </a:buClr>
              <a:buFont typeface="Calibri"/>
              <a:buNone/>
              <a:defRPr/>
            </a:lvl1pPr>
            <a:lvl2pPr marL="0" marR="0" indent="0" algn="l" rtl="0">
              <a:spcBef>
                <a:spcPts val="0"/>
              </a:spcBef>
              <a:defRPr/>
            </a:lvl2pPr>
            <a:lvl3pPr marL="0" marR="0" indent="0" algn="l" rtl="0">
              <a:spcBef>
                <a:spcPts val="0"/>
              </a:spcBef>
              <a:defRPr/>
            </a:lvl3pPr>
            <a:lvl4pPr marL="0" marR="0" indent="0" algn="l" rtl="0">
              <a:spcBef>
                <a:spcPts val="0"/>
              </a:spcBef>
              <a:defRPr/>
            </a:lvl4pPr>
            <a:lvl5pPr marL="0" marR="0" indent="0" algn="l" rtl="0">
              <a:spcBef>
                <a:spcPts val="0"/>
              </a:spcBef>
              <a:defRPr/>
            </a:lvl5pPr>
            <a:lvl6pPr marL="0" marR="0" indent="0" algn="l" rtl="0">
              <a:spcBef>
                <a:spcPts val="0"/>
              </a:spcBef>
              <a:defRPr/>
            </a:lvl6pPr>
            <a:lvl7pPr marL="0" marR="0" indent="0" algn="l" rtl="0">
              <a:spcBef>
                <a:spcPts val="0"/>
              </a:spcBef>
              <a:defRPr/>
            </a:lvl7pPr>
            <a:lvl8pPr marL="0" marR="0" indent="0" algn="l" rtl="0">
              <a:spcBef>
                <a:spcPts val="0"/>
              </a:spcBef>
              <a:defRPr/>
            </a:lvl8pPr>
            <a:lvl9pPr marL="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6" name="Shape 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t" anchorCtr="0"/>
          <a:lstStyle>
            <a:lvl1pPr marL="342900" marR="0" indent="-139700" algn="l" rtl="0">
              <a:spcBef>
                <a:spcPts val="640"/>
              </a:spcBef>
              <a:buClr>
                <a:schemeClr val="dk1"/>
              </a:buClr>
              <a:buFont typeface="Arial"/>
              <a:buChar char="•"/>
              <a:defRPr/>
            </a:lvl1pPr>
            <a:lvl2pPr marL="742950" marR="0" indent="-107950" algn="l" rtl="0">
              <a:spcBef>
                <a:spcPts val="560"/>
              </a:spcBef>
              <a:buClr>
                <a:schemeClr val="dk1"/>
              </a:buClr>
              <a:buFont typeface="Arial"/>
              <a:buChar char="–"/>
              <a:defRPr/>
            </a:lvl2pPr>
            <a:lvl3pPr marL="1143000" marR="0" indent="-76200" algn="l" rtl="0">
              <a:spcBef>
                <a:spcPts val="480"/>
              </a:spcBef>
              <a:buClr>
                <a:schemeClr val="dk1"/>
              </a:buClr>
              <a:buFont typeface="Arial"/>
              <a:buChar char="•"/>
              <a:defRPr/>
            </a:lvl3pPr>
            <a:lvl4pPr marL="1600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–"/>
              <a:defRPr/>
            </a:lvl4pPr>
            <a:lvl5pPr marL="20574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»"/>
              <a:defRPr/>
            </a:lvl5pPr>
            <a:lvl6pPr marL="25146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6pPr>
            <a:lvl7pPr marL="29718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7pPr>
            <a:lvl8pPr marL="34290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8pPr>
            <a:lvl9pPr marL="3886200" marR="0" indent="-101600" algn="l" rtl="0">
              <a:spcBef>
                <a:spcPts val="400"/>
              </a:spcBef>
              <a:buClr>
                <a:schemeClr val="dk1"/>
              </a:buClr>
              <a:buFont typeface="Arial"/>
              <a:buChar char="•"/>
              <a:defRPr/>
            </a:lvl9pPr>
          </a:lstStyle>
          <a:p>
            <a:endParaRPr/>
          </a:p>
        </p:txBody>
      </p:sp>
      <p:sp>
        <p:nvSpPr>
          <p:cNvPr id="7" name="Shape 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l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8" name="Shape 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/>
          <a:lstStyle>
            <a:lvl1pPr marL="0" marR="0" indent="0" algn="ctr" rtl="0">
              <a:spcBef>
                <a:spcPts val="0"/>
              </a:spcBef>
              <a:defRPr/>
            </a:lvl1pPr>
            <a:lvl2pPr marL="457200" marR="0" indent="0" algn="l" rtl="0">
              <a:spcBef>
                <a:spcPts val="0"/>
              </a:spcBef>
              <a:defRPr/>
            </a:lvl2pPr>
            <a:lvl3pPr marL="914400" marR="0" indent="0" algn="l" rtl="0">
              <a:spcBef>
                <a:spcPts val="0"/>
              </a:spcBef>
              <a:defRPr/>
            </a:lvl3pPr>
            <a:lvl4pPr marL="1371600" marR="0" indent="0" algn="l" rtl="0">
              <a:spcBef>
                <a:spcPts val="0"/>
              </a:spcBef>
              <a:defRPr/>
            </a:lvl4pPr>
            <a:lvl5pPr marL="1828800" marR="0" indent="0" algn="l" rtl="0">
              <a:spcBef>
                <a:spcPts val="0"/>
              </a:spcBef>
              <a:defRPr/>
            </a:lvl5pPr>
            <a:lvl6pPr marL="2286000" marR="0" indent="0" algn="l" rtl="0">
              <a:spcBef>
                <a:spcPts val="0"/>
              </a:spcBef>
              <a:defRPr/>
            </a:lvl6pPr>
            <a:lvl7pPr marL="2743200" marR="0" indent="0" algn="l" rtl="0">
              <a:spcBef>
                <a:spcPts val="0"/>
              </a:spcBef>
              <a:defRPr/>
            </a:lvl7pPr>
            <a:lvl8pPr marL="3200400" marR="0" indent="0" algn="l" rtl="0">
              <a:spcBef>
                <a:spcPts val="0"/>
              </a:spcBef>
              <a:defRPr/>
            </a:lvl8pPr>
            <a:lvl9pPr marL="3657600" marR="0" indent="0" algn="l" rtl="0">
              <a:spcBef>
                <a:spcPts val="0"/>
              </a:spcBef>
              <a:defRPr/>
            </a:lvl9pPr>
          </a:lstStyle>
          <a:p>
            <a:endParaRPr/>
          </a:p>
        </p:txBody>
      </p:sp>
      <p:sp>
        <p:nvSpPr>
          <p:cNvPr id="9" name="Shape 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599" cy="365125"/>
          </a:xfrm>
          <a:prstGeom prst="rect">
            <a:avLst/>
          </a:prstGeom>
          <a:noFill/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marL="0" lvl="0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457200" lvl="1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914400" lvl="2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1371600" lvl="3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1828800" lvl="4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2286000" lvl="5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  <a:p>
            <a:pPr marL="2743200" lvl="6" indent="-88900">
              <a:spcBef>
                <a:spcPts val="0"/>
              </a:spcBef>
              <a:buClr>
                <a:srgbClr val="000000"/>
              </a:buClr>
              <a:buFont typeface="Arial"/>
              <a:buChar char="●"/>
            </a:pPr>
            <a:endParaRPr/>
          </a:p>
          <a:p>
            <a:pPr marL="3200400" lvl="7" indent="-88900">
              <a:spcBef>
                <a:spcPts val="0"/>
              </a:spcBef>
              <a:buClr>
                <a:srgbClr val="000000"/>
              </a:buClr>
              <a:buFont typeface="Courier New"/>
              <a:buChar char="o"/>
            </a:pPr>
            <a:endParaRPr/>
          </a:p>
          <a:p>
            <a:pPr marL="3657600" lvl="8" indent="-88900">
              <a:spcBef>
                <a:spcPts val="0"/>
              </a:spcBef>
              <a:buClr>
                <a:srgbClr val="000000"/>
              </a:buClr>
              <a:buFont typeface="Wingdings"/>
              <a:buChar char="§"/>
            </a:pP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</p:titleStyle>
    <p:body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bodyStyle>
    <p:otherStyle>
      <a:defPPr marR="0" algn="l" rtl="0">
        <a:lnSpc>
          <a:spcPct val="100000"/>
        </a:lnSpc>
        <a:spcBef>
          <a:spcPts val="0"/>
        </a:spcBef>
        <a:spcAft>
          <a:spcPts val="0"/>
        </a:spcAft>
      </a:defPPr>
      <a:lvl1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1pPr>
      <a:lvl2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2pPr>
      <a:lvl3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3pPr>
      <a:lvl4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4pPr>
      <a:lvl5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5pPr>
      <a:lvl6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6pPr>
      <a:lvl7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7pPr>
      <a:lvl8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8pPr>
      <a:lvl9pPr marR="0" algn="l" rtl="0">
        <a:lnSpc>
          <a:spcPct val="100000"/>
        </a:lnSpc>
        <a:spcBef>
          <a:spcPts val="0"/>
        </a:spcBef>
        <a:spcAft>
          <a:spcPts val="0"/>
        </a:spcAft>
        <a:buNone/>
        <a:defRPr sz="1400" b="0" i="0" u="none" strike="noStrike" cap="none" baseline="0">
          <a:solidFill>
            <a:srgbClr val="000000"/>
          </a:solidFill>
          <a:latin typeface="Arial"/>
          <a:ea typeface="Arial"/>
          <a:cs typeface="Arial"/>
          <a:sym typeface="Arial"/>
          <a:rtl val="0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4" Type="http://schemas.openxmlformats.org/officeDocument/2006/relationships/image" Target="../media/image3.jpg"/><Relationship Id="rId5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4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4272716858_55e56c77c1_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404" b="15539"/>
          <a:stretch/>
        </p:blipFill>
        <p:spPr>
          <a:xfrm>
            <a:off x="1" y="1"/>
            <a:ext cx="9144000" cy="6857999"/>
          </a:xfrm>
          <a:prstGeom prst="rect">
            <a:avLst/>
          </a:prstGeom>
        </p:spPr>
      </p:pic>
      <p:sp>
        <p:nvSpPr>
          <p:cNvPr id="80" name="Shape 80"/>
          <p:cNvSpPr txBox="1">
            <a:spLocks noGrp="1"/>
          </p:cNvSpPr>
          <p:nvPr>
            <p:ph type="subTitle" idx="1"/>
          </p:nvPr>
        </p:nvSpPr>
        <p:spPr>
          <a:xfrm>
            <a:off x="486418" y="1401207"/>
            <a:ext cx="8147516" cy="1595993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algn="l"/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Suburbanization has created areas where deer thrive. Humans have also eliminated natural 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predators,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such as mountain </a:t>
            </a:r>
            <a:r>
              <a:rPr lang="en-US" sz="2400" b="1" dirty="0">
                <a:solidFill>
                  <a:srgbClr val="FFFFFF"/>
                </a:solidFill>
                <a:latin typeface="Candara"/>
                <a:cs typeface="Candara"/>
              </a:rPr>
              <a:t>lions and </a:t>
            </a: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wolves, that kept deer under control. </a:t>
            </a:r>
            <a:b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</a:br>
            <a:r>
              <a:rPr lang="en-US" sz="2400" b="1" dirty="0" smtClean="0">
                <a:solidFill>
                  <a:srgbClr val="FFFFFF"/>
                </a:solidFill>
                <a:latin typeface="Candara"/>
                <a:cs typeface="Candara"/>
              </a:rPr>
              <a:t>As a result, white-tailed deer have become too abundant.</a:t>
            </a:r>
            <a:endParaRPr lang="en-US" sz="2400" b="1" dirty="0">
              <a:solidFill>
                <a:srgbClr val="FFFFFF"/>
              </a:solidFill>
              <a:latin typeface="Candara"/>
              <a:cs typeface="Candara"/>
            </a:endParaRPr>
          </a:p>
        </p:txBody>
      </p:sp>
      <p:cxnSp>
        <p:nvCxnSpPr>
          <p:cNvPr id="82" name="Shape 82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3" name="Shape 83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The Problem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Shape 92"/>
          <p:cNvSpPr txBox="1"/>
          <p:nvPr/>
        </p:nvSpPr>
        <p:spPr>
          <a:xfrm>
            <a:off x="3870494" y="1482522"/>
            <a:ext cx="4909281" cy="174327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Aft>
                <a:spcPts val="600"/>
              </a:spcAft>
              <a:buClr>
                <a:srgbClr val="FFFFFF"/>
              </a:buClr>
              <a:buSzPct val="25000"/>
            </a:pP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Forest Health</a:t>
            </a:r>
          </a:p>
          <a:p>
            <a:pPr lvl="0"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Deer eat native wildflowers, shrubs, and tree seedlings. When there are too many deer, they don’t leave enough young trees to replace older trees that die.</a:t>
            </a:r>
            <a:endParaRPr lang="en-US" sz="2000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cxnSp>
        <p:nvCxnSpPr>
          <p:cNvPr id="102" name="Shape 102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03" name="Shape 103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Consequences</a:t>
            </a:r>
          </a:p>
        </p:txBody>
      </p:sp>
      <p:pic>
        <p:nvPicPr>
          <p:cNvPr id="2" name="Picture 1" descr="8578120541_a26d968f22_o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79" t="10837" r="15392"/>
          <a:stretch/>
        </p:blipFill>
        <p:spPr>
          <a:xfrm>
            <a:off x="486418" y="1672023"/>
            <a:ext cx="1783950" cy="136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4" name="Shape 104"/>
          <p:cNvSpPr txBox="1"/>
          <p:nvPr/>
        </p:nvSpPr>
        <p:spPr>
          <a:xfrm>
            <a:off x="3870494" y="5063095"/>
            <a:ext cx="4909281" cy="1540906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Aft>
                <a:spcPts val="600"/>
              </a:spcAft>
              <a:buClr>
                <a:srgbClr val="FFFFFF"/>
              </a:buClr>
              <a:buSzPct val="25000"/>
            </a:pP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Public Safety</a:t>
            </a:r>
          </a:p>
          <a:p>
            <a:pPr lvl="0"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More deer has resulted in more deer</a:t>
            </a: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-vehicle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collisions—over a million a year! These are dangerous and costly to drivers.</a:t>
            </a:r>
            <a:endParaRPr lang="en-US" sz="2000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pic>
        <p:nvPicPr>
          <p:cNvPr id="3" name="Picture 2" descr="6300755390_4615c4f152_o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03" r="3717"/>
          <a:stretch/>
        </p:blipFill>
        <p:spPr>
          <a:xfrm>
            <a:off x="486418" y="5103297"/>
            <a:ext cx="1783950" cy="136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5" name="Shape 105"/>
          <p:cNvSpPr txBox="1"/>
          <p:nvPr/>
        </p:nvSpPr>
        <p:spPr>
          <a:xfrm>
            <a:off x="3908975" y="3417919"/>
            <a:ext cx="4968325" cy="1433482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>
              <a:spcAft>
                <a:spcPts val="600"/>
              </a:spcAft>
              <a:buClr>
                <a:srgbClr val="FFFFFF"/>
              </a:buClr>
              <a:buSzPct val="25000"/>
            </a:pP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Public Health</a:t>
            </a:r>
          </a:p>
          <a:p>
            <a:pPr lvl="0">
              <a:spcAft>
                <a:spcPts val="1200"/>
              </a:spcAft>
              <a:buClr>
                <a:srgbClr val="FFFFFF"/>
              </a:buClr>
              <a:buSzPct val="25000"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More deer means more deer ticks. This puts people at greater risk of </a:t>
            </a: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L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yme disease, which is spread by deer ticks.</a:t>
            </a:r>
            <a:endParaRPr lang="en-US" sz="2000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pic>
        <p:nvPicPr>
          <p:cNvPr id="4" name="Picture 3" descr="4519968474_234da73f31_o.jpg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71" t="32090" r="35595" b="34618"/>
          <a:stretch/>
        </p:blipFill>
        <p:spPr>
          <a:xfrm>
            <a:off x="486418" y="3393814"/>
            <a:ext cx="1783950" cy="136465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19" name="Group 18"/>
          <p:cNvGrpSpPr/>
          <p:nvPr/>
        </p:nvGrpSpPr>
        <p:grpSpPr>
          <a:xfrm>
            <a:off x="2680009" y="1881378"/>
            <a:ext cx="943624" cy="926735"/>
            <a:chOff x="2934009" y="1843278"/>
            <a:chExt cx="943624" cy="926735"/>
          </a:xfrm>
        </p:grpSpPr>
        <p:sp>
          <p:nvSpPr>
            <p:cNvPr id="20" name="Oval 19"/>
            <p:cNvSpPr/>
            <p:nvPr/>
          </p:nvSpPr>
          <p:spPr>
            <a:xfrm>
              <a:off x="2934009" y="1843278"/>
              <a:ext cx="943624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21" name="Subtitle 2"/>
            <p:cNvSpPr txBox="1">
              <a:spLocks/>
            </p:cNvSpPr>
            <p:nvPr/>
          </p:nvSpPr>
          <p:spPr>
            <a:xfrm>
              <a:off x="3046138" y="1843278"/>
              <a:ext cx="719365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 smtClean="0">
                  <a:solidFill>
                    <a:schemeClr val="bg1"/>
                  </a:solidFill>
                  <a:latin typeface="Avenir Book"/>
                  <a:cs typeface="Avenir Book"/>
                </a:rPr>
                <a:t>1</a:t>
              </a: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2680009" y="3609626"/>
            <a:ext cx="943624" cy="926735"/>
            <a:chOff x="2934009" y="3099587"/>
            <a:chExt cx="943624" cy="926735"/>
          </a:xfrm>
        </p:grpSpPr>
        <p:sp>
          <p:nvSpPr>
            <p:cNvPr id="23" name="Oval 22"/>
            <p:cNvSpPr/>
            <p:nvPr/>
          </p:nvSpPr>
          <p:spPr>
            <a:xfrm>
              <a:off x="2934009" y="3099587"/>
              <a:ext cx="943624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24" name="Subtitle 2"/>
            <p:cNvSpPr txBox="1">
              <a:spLocks/>
            </p:cNvSpPr>
            <p:nvPr/>
          </p:nvSpPr>
          <p:spPr>
            <a:xfrm>
              <a:off x="3046138" y="3099587"/>
              <a:ext cx="719365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2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2680009" y="5337873"/>
            <a:ext cx="943624" cy="926735"/>
            <a:chOff x="2934009" y="4360338"/>
            <a:chExt cx="943624" cy="926735"/>
          </a:xfrm>
        </p:grpSpPr>
        <p:sp>
          <p:nvSpPr>
            <p:cNvPr id="26" name="Oval 25"/>
            <p:cNvSpPr/>
            <p:nvPr/>
          </p:nvSpPr>
          <p:spPr>
            <a:xfrm>
              <a:off x="2934009" y="4360338"/>
              <a:ext cx="943624" cy="926735"/>
            </a:xfrm>
            <a:prstGeom prst="ellipse">
              <a:avLst/>
            </a:prstGeom>
            <a:noFill/>
            <a:ln w="38100" cmpd="sng">
              <a:solidFill>
                <a:schemeClr val="bg1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 dirty="0">
                <a:ln w="76200" cmpd="sng">
                  <a:solidFill>
                    <a:srgbClr val="000000"/>
                  </a:solidFill>
                </a:ln>
              </a:endParaRPr>
            </a:p>
          </p:txBody>
        </p:sp>
        <p:sp>
          <p:nvSpPr>
            <p:cNvPr id="27" name="Subtitle 2"/>
            <p:cNvSpPr txBox="1">
              <a:spLocks/>
            </p:cNvSpPr>
            <p:nvPr/>
          </p:nvSpPr>
          <p:spPr>
            <a:xfrm>
              <a:off x="3046138" y="4360338"/>
              <a:ext cx="719365" cy="787777"/>
            </a:xfrm>
            <a:prstGeom prst="rect">
              <a:avLst/>
            </a:prstGeom>
            <a:noFill/>
            <a:ln>
              <a:noFill/>
            </a:ln>
          </p:spPr>
          <p:txBody>
            <a:bodyPr vert="horz" lIns="91440" tIns="45720" rIns="91440" bIns="45720" rtlCol="0">
              <a:noAutofit/>
            </a:bodyPr>
            <a:lstStyle>
              <a:lvl1pPr marL="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32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1pPr>
              <a:lvl2pPr marL="457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8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2pPr>
              <a:lvl3pPr marL="914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4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3pPr>
              <a:lvl4pPr marL="1371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4pPr>
              <a:lvl5pPr marL="18288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5pPr>
              <a:lvl6pPr marL="22860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6pPr>
              <a:lvl7pPr marL="27432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7pPr>
              <a:lvl8pPr marL="32004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8pPr>
              <a:lvl9pPr marL="3657600" indent="0" algn="ctr" defTabSz="457200" rtl="0" eaLnBrk="1" latinLnBrk="0" hangingPunct="1">
                <a:spcBef>
                  <a:spcPct val="20000"/>
                </a:spcBef>
                <a:buFont typeface="Arial"/>
                <a:buNone/>
                <a:defRPr sz="2000" kern="1200">
                  <a:solidFill>
                    <a:schemeClr val="tx1">
                      <a:tint val="75000"/>
                    </a:schemeClr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spcAft>
                  <a:spcPts val="1200"/>
                </a:spcAft>
              </a:pPr>
              <a:r>
                <a:rPr lang="en-US" sz="5000" dirty="0">
                  <a:solidFill>
                    <a:schemeClr val="bg1"/>
                  </a:solidFill>
                  <a:latin typeface="Avenir Book"/>
                  <a:cs typeface="Avenir Book"/>
                </a:rPr>
                <a:t>3</a:t>
              </a:r>
              <a:endParaRPr lang="en-US" sz="5000" dirty="0" smtClean="0">
                <a:solidFill>
                  <a:schemeClr val="bg1"/>
                </a:solidFill>
                <a:latin typeface="Avenir Book"/>
                <a:cs typeface="Avenir Book"/>
              </a:endParaRPr>
            </a:p>
          </p:txBody>
        </p:sp>
      </p:grpSp>
    </p:spTree>
  </p:cSld>
  <p:clrMapOvr>
    <a:masterClrMapping/>
  </p:clrMapOvr>
  <p:transition xmlns:p14="http://schemas.microsoft.com/office/powerpoint/2010/main" spd="slow">
    <p:cut/>
  </p:transition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Shape 111"/>
          <p:cNvSpPr txBox="1"/>
          <p:nvPr/>
        </p:nvSpPr>
        <p:spPr>
          <a:xfrm>
            <a:off x="598210" y="2876052"/>
            <a:ext cx="8196068" cy="3791447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888888"/>
              </a:buClr>
              <a:buFont typeface="Arial"/>
              <a:buNone/>
            </a:pPr>
            <a:endParaRPr sz="3200" b="0" i="0" u="none" strike="noStrike" cap="none" baseline="0">
              <a:solidFill>
                <a:schemeClr val="lt1"/>
              </a:solidFill>
              <a:latin typeface="Galdeano"/>
              <a:ea typeface="Galdeano"/>
              <a:cs typeface="Galdeano"/>
              <a:sym typeface="Galdeano"/>
            </a:endParaRPr>
          </a:p>
        </p:txBody>
      </p:sp>
      <p:sp>
        <p:nvSpPr>
          <p:cNvPr id="112" name="Shape 112"/>
          <p:cNvSpPr txBox="1"/>
          <p:nvPr/>
        </p:nvSpPr>
        <p:spPr>
          <a:xfrm>
            <a:off x="2559981" y="1172637"/>
            <a:ext cx="6404886" cy="1127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chemeClr val="bg1"/>
                </a:solidFill>
                <a:latin typeface="Candara"/>
                <a:cs typeface="Candara"/>
              </a:rPr>
              <a:t>Support Population Control Efforts</a:t>
            </a:r>
            <a:endParaRPr lang="en-US" sz="4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13" name="Shape 113"/>
          <p:cNvSpPr/>
          <p:nvPr/>
        </p:nvSpPr>
        <p:spPr>
          <a:xfrm>
            <a:off x="645295" y="615756"/>
            <a:ext cx="1591891" cy="1553151"/>
          </a:xfrm>
          <a:prstGeom prst="ellipse">
            <a:avLst/>
          </a:prstGeom>
          <a:noFill/>
          <a:ln w="9525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4" name="Shape 114"/>
          <p:cNvSpPr txBox="1"/>
          <p:nvPr/>
        </p:nvSpPr>
        <p:spPr>
          <a:xfrm>
            <a:off x="824426" y="557631"/>
            <a:ext cx="1213567" cy="1320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9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1</a:t>
            </a:r>
          </a:p>
        </p:txBody>
      </p:sp>
      <p:sp>
        <p:nvSpPr>
          <p:cNvPr id="115" name="Shape 115"/>
          <p:cNvSpPr/>
          <p:nvPr/>
        </p:nvSpPr>
        <p:spPr>
          <a:xfrm>
            <a:off x="4129347" y="2996740"/>
            <a:ext cx="4835520" cy="327706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Deer management is needed to preserve forest ecosystems. 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With natural predators gone, professional and recreational hunters have taken on their role. Hunters reduce populations of deer, feral hogs, and other animals that harm forests when left unchecked.</a:t>
            </a: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SzPct val="25000"/>
              <a:buNone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Help preserve our forests by supporting these and other deer management efforts.</a:t>
            </a:r>
            <a:endParaRPr lang="en-US" sz="2000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sp>
        <p:nvSpPr>
          <p:cNvPr id="116" name="Shape 116"/>
          <p:cNvSpPr txBox="1"/>
          <p:nvPr/>
        </p:nvSpPr>
        <p:spPr>
          <a:xfrm>
            <a:off x="2559981" y="533216"/>
            <a:ext cx="6136754" cy="657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What Can You Do about It?</a:t>
            </a:r>
          </a:p>
        </p:txBody>
      </p:sp>
      <p:cxnSp>
        <p:nvCxnSpPr>
          <p:cNvPr id="117" name="Shape 117"/>
          <p:cNvCxnSpPr/>
          <p:nvPr/>
        </p:nvCxnSpPr>
        <p:spPr>
          <a:xfrm>
            <a:off x="2559981" y="1172637"/>
            <a:ext cx="6073955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iStock_000014370931_Large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399"/>
          <a:stretch/>
        </p:blipFill>
        <p:spPr>
          <a:xfrm>
            <a:off x="598210" y="3124200"/>
            <a:ext cx="3180365" cy="30461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/>
        </p:nvSpPr>
        <p:spPr>
          <a:xfrm>
            <a:off x="645295" y="615756"/>
            <a:ext cx="1591891" cy="1553151"/>
          </a:xfrm>
          <a:prstGeom prst="ellipse">
            <a:avLst/>
          </a:prstGeom>
          <a:noFill/>
          <a:ln w="9525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Shape 126"/>
          <p:cNvSpPr txBox="1"/>
          <p:nvPr/>
        </p:nvSpPr>
        <p:spPr>
          <a:xfrm>
            <a:off x="824426" y="557631"/>
            <a:ext cx="1213567" cy="1320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9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2</a:t>
            </a:r>
          </a:p>
        </p:txBody>
      </p:sp>
      <p:sp>
        <p:nvSpPr>
          <p:cNvPr id="127" name="Shape 127"/>
          <p:cNvSpPr txBox="1"/>
          <p:nvPr/>
        </p:nvSpPr>
        <p:spPr>
          <a:xfrm>
            <a:off x="2559981" y="1172637"/>
            <a:ext cx="6702552" cy="1127400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chemeClr val="bg1"/>
                </a:solidFill>
                <a:latin typeface="Candara"/>
                <a:cs typeface="Candara"/>
              </a:rPr>
              <a:t>Plant and Protect Trees</a:t>
            </a:r>
            <a:endParaRPr lang="en-US" sz="4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28" name="Shape 128"/>
          <p:cNvSpPr txBox="1"/>
          <p:nvPr/>
        </p:nvSpPr>
        <p:spPr>
          <a:xfrm>
            <a:off x="2559981" y="533216"/>
            <a:ext cx="6136754" cy="657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What Can You Do about It?</a:t>
            </a:r>
          </a:p>
        </p:txBody>
      </p:sp>
      <p:cxnSp>
        <p:nvCxnSpPr>
          <p:cNvPr id="129" name="Shape 129"/>
          <p:cNvCxnSpPr/>
          <p:nvPr/>
        </p:nvCxnSpPr>
        <p:spPr>
          <a:xfrm>
            <a:off x="2559981" y="1172637"/>
            <a:ext cx="6073955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130" name="Shape 130"/>
          <p:cNvPicPr preferRelativeResize="0"/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61" r="15709" b="6309"/>
          <a:stretch/>
        </p:blipFill>
        <p:spPr>
          <a:xfrm rot="5400000">
            <a:off x="1514862" y="3323129"/>
            <a:ext cx="3656467" cy="26102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1" name="Shape 136"/>
          <p:cNvSpPr/>
          <p:nvPr/>
        </p:nvSpPr>
        <p:spPr>
          <a:xfrm>
            <a:off x="5068334" y="2666292"/>
            <a:ext cx="3628401" cy="3023308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Help restore native habitats affected by deer by planting native trees, such as oaks.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Protect </a:t>
            </a: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these young trees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from deer by using tree shelters </a:t>
            </a: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or fencing.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</a:pPr>
            <a:endParaRPr sz="22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pic>
        <p:nvPicPr>
          <p:cNvPr id="5" name="Picture 4" descr="5664819761_0d812e7752_o.jpg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43" t="16087" r="6108"/>
          <a:stretch/>
        </p:blipFill>
        <p:spPr>
          <a:xfrm>
            <a:off x="645295" y="2558696"/>
            <a:ext cx="1987907" cy="15365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/>
        </p:nvSpPr>
        <p:spPr>
          <a:xfrm>
            <a:off x="4563037" y="2605977"/>
            <a:ext cx="4528830" cy="379482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2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If you have deer where you live, don’t give them a free lunch!</a:t>
            </a: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Discourage browsing by:</a:t>
            </a:r>
          </a:p>
          <a:p>
            <a:pPr marL="342900" indent="-342900"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fencing in gardens</a:t>
            </a:r>
          </a:p>
          <a:p>
            <a:pPr marL="342900" lvl="0" indent="-342900" rtl="0">
              <a:spcBef>
                <a:spcPts val="0"/>
              </a:spcBef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using deer repellents</a:t>
            </a:r>
          </a:p>
          <a:p>
            <a:pPr marL="342900" lvl="0" indent="-342900">
              <a:spcAft>
                <a:spcPts val="800"/>
              </a:spcAft>
              <a:buClr>
                <a:schemeClr val="dk1"/>
              </a:buClr>
              <a:buSzPct val="100000"/>
              <a:buFont typeface="Arial"/>
              <a:buChar char="•"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planting deer-resistant natives</a:t>
            </a:r>
            <a:r>
              <a:rPr lang="en-US" sz="2000" i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br>
              <a:rPr lang="en-US" sz="2000" i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</a:b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(</a:t>
            </a:r>
            <a:r>
              <a:rPr lang="en-US" sz="2000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avoid 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non-native </a:t>
            </a:r>
            <a:r>
              <a:rPr lang="en-US" sz="2000" dirty="0" err="1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invasives</a:t>
            </a: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like Japanese barberry)</a:t>
            </a:r>
          </a:p>
          <a:p>
            <a:pPr lvl="0">
              <a:spcBef>
                <a:spcPts val="600"/>
              </a:spcBef>
              <a:spcAft>
                <a:spcPts val="800"/>
              </a:spcAft>
              <a:buClr>
                <a:schemeClr val="dk1"/>
              </a:buClr>
              <a:buSzPct val="100000"/>
            </a:pPr>
            <a:r>
              <a:rPr lang="en-US" sz="2000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Never give deer handouts, like corn!</a:t>
            </a:r>
            <a:endParaRPr lang="en-US" sz="2000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lvl="0" rtl="0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ct val="25000"/>
              <a:buFont typeface="Arial"/>
              <a:buNone/>
            </a:pPr>
            <a:endParaRPr lang="en-US" sz="22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 sz="22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sp>
        <p:nvSpPr>
          <p:cNvPr id="137" name="Shape 137"/>
          <p:cNvSpPr txBox="1"/>
          <p:nvPr/>
        </p:nvSpPr>
        <p:spPr>
          <a:xfrm>
            <a:off x="2559981" y="1172637"/>
            <a:ext cx="6404886" cy="1127301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>
              <a:spcAft>
                <a:spcPts val="1200"/>
              </a:spcAft>
            </a:pPr>
            <a:r>
              <a:rPr lang="en-US" sz="4800" b="1" dirty="0" smtClean="0">
                <a:solidFill>
                  <a:schemeClr val="bg1"/>
                </a:solidFill>
                <a:latin typeface="Candara"/>
                <a:cs typeface="Candara"/>
              </a:rPr>
              <a:t>Discourage Browsing</a:t>
            </a:r>
            <a:endParaRPr lang="en-US" sz="4800" b="1" dirty="0">
              <a:solidFill>
                <a:schemeClr val="bg1"/>
              </a:solidFill>
              <a:latin typeface="Candara"/>
              <a:cs typeface="Candara"/>
            </a:endParaRPr>
          </a:p>
        </p:txBody>
      </p:sp>
      <p:sp>
        <p:nvSpPr>
          <p:cNvPr id="138" name="Shape 138"/>
          <p:cNvSpPr txBox="1"/>
          <p:nvPr/>
        </p:nvSpPr>
        <p:spPr>
          <a:xfrm>
            <a:off x="2559981" y="533216"/>
            <a:ext cx="6136754" cy="657464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Arial"/>
              <a:buNone/>
            </a:pPr>
            <a:r>
              <a:rPr lang="en-US" sz="32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What Can You Do about It?</a:t>
            </a:r>
          </a:p>
        </p:txBody>
      </p:sp>
      <p:cxnSp>
        <p:nvCxnSpPr>
          <p:cNvPr id="139" name="Shape 139"/>
          <p:cNvCxnSpPr/>
          <p:nvPr/>
        </p:nvCxnSpPr>
        <p:spPr>
          <a:xfrm>
            <a:off x="2559981" y="1172637"/>
            <a:ext cx="6073955" cy="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0" name="Shape 140"/>
          <p:cNvSpPr/>
          <p:nvPr/>
        </p:nvSpPr>
        <p:spPr>
          <a:xfrm>
            <a:off x="645295" y="615756"/>
            <a:ext cx="1591891" cy="1553151"/>
          </a:xfrm>
          <a:prstGeom prst="ellipse">
            <a:avLst/>
          </a:prstGeom>
          <a:noFill/>
          <a:ln w="95250" cap="flat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buNone/>
            </a:pPr>
            <a:endParaRPr sz="1800" b="0" i="0" u="none" strike="noStrike" cap="none" baseline="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Shape 141"/>
          <p:cNvSpPr txBox="1"/>
          <p:nvPr/>
        </p:nvSpPr>
        <p:spPr>
          <a:xfrm>
            <a:off x="824426" y="557631"/>
            <a:ext cx="1213567" cy="132026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1200"/>
              </a:spcAft>
              <a:buClr>
                <a:schemeClr val="lt1"/>
              </a:buClr>
              <a:buSzPct val="25000"/>
              <a:buFont typeface="Arial"/>
              <a:buNone/>
            </a:pPr>
            <a:r>
              <a:rPr lang="en-US" sz="9600" b="0" i="0" u="none" strike="noStrike" cap="none" baseline="0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3</a:t>
            </a:r>
          </a:p>
        </p:txBody>
      </p:sp>
      <p:pic>
        <p:nvPicPr>
          <p:cNvPr id="3" name="Picture 2" descr="iStock_000012218560_Full.jpg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05"/>
          <a:stretch/>
        </p:blipFill>
        <p:spPr>
          <a:xfrm>
            <a:off x="645295" y="2755900"/>
            <a:ext cx="3448051" cy="30448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slow"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 txBox="1">
            <a:spLocks noGrp="1"/>
          </p:cNvSpPr>
          <p:nvPr>
            <p:ph type="subTitle" idx="1"/>
          </p:nvPr>
        </p:nvSpPr>
        <p:spPr>
          <a:xfrm>
            <a:off x="384076" y="1401207"/>
            <a:ext cx="8249859" cy="5456793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480"/>
              </a:spcBef>
              <a:buClr>
                <a:srgbClr val="888888"/>
              </a:buClr>
              <a:buSzPct val="25000"/>
              <a:buFont typeface="Arial"/>
              <a:buNone/>
            </a:pP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P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hotos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used under 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Creative Commons licenses:</a:t>
            </a:r>
          </a:p>
          <a:p>
            <a:pPr marL="0" marR="0" lvl="0" indent="0" algn="l" rtl="0">
              <a:spcBef>
                <a:spcPts val="480"/>
              </a:spcBef>
              <a:buClr>
                <a:srgbClr val="888888"/>
              </a:buClr>
              <a:buSzPct val="25000"/>
              <a:buFont typeface="Arial"/>
              <a:buNone/>
            </a:pPr>
            <a:endParaRPr lang="en-US" sz="10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lvl="0" algn="l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https: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//</a:t>
            </a:r>
            <a:r>
              <a:rPr lang="en-US" sz="1800" b="1" dirty="0" err="1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/licenses/by/2.0/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400050" lvl="0" indent="-28575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  <a:buFont typeface="Arial"/>
              <a:buChar char="•"/>
            </a:pP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“Herd of Deer at Valley Forge Park” by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Garen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Maguerian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114300" lvl="0" algn="l">
              <a:spcBef>
                <a:spcPts val="480"/>
              </a:spcBef>
              <a:buClr>
                <a:schemeClr val="tx1">
                  <a:lumMod val="75000"/>
                  <a:lumOff val="25000"/>
                </a:schemeClr>
              </a:buClr>
              <a:buSzPct val="100000"/>
            </a:pPr>
            <a:endParaRPr lang="en-US" sz="10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lvl="0" algn="l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://creativecommons.org/licenses/by-nc-nd/2.0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</a:p>
          <a:p>
            <a:pPr marL="400050" lvl="0" indent="-285750" algn="l">
              <a:spcBef>
                <a:spcPts val="480"/>
              </a:spcBef>
              <a:buClrTx/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“Deer with Damaged Antlers”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by 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Matthew Paulson via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400050" lvl="0" indent="-285750" algn="l">
              <a:spcBef>
                <a:spcPts val="480"/>
              </a:spcBef>
              <a:buClrTx/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“Crash” by Key River via </a:t>
            </a:r>
            <a:r>
              <a:rPr lang="en-US" sz="1800" b="1" dirty="0" err="1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marL="400050" indent="-285750" algn="l">
              <a:spcBef>
                <a:spcPts val="480"/>
              </a:spcBef>
              <a:buClrTx/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“Earth Day” by Bunches and Bits (Karina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) via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  <a:endParaRPr lang="en-US" sz="18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lvl="0" algn="l">
              <a:spcBef>
                <a:spcPts val="480"/>
              </a:spcBef>
              <a:buClr>
                <a:schemeClr val="lt1"/>
              </a:buClr>
              <a:buSzPct val="100000"/>
            </a:pPr>
            <a:endParaRPr lang="en-US" sz="10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lvl="0" algn="l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https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://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creativecommons.org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/licenses/by-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sa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/2.0/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legalcode</a:t>
            </a:r>
            <a:endParaRPr lang="en-US" sz="18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400050" indent="-285750" algn="l">
              <a:spcBef>
                <a:spcPts val="480"/>
              </a:spcBef>
              <a:buClrTx/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“Deer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Tick, Female (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Ixodes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scapularis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)”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by Joshua Mayer via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(cropped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)</a:t>
            </a:r>
          </a:p>
          <a:p>
            <a:pPr marL="114300" algn="l">
              <a:spcBef>
                <a:spcPts val="480"/>
              </a:spcBef>
              <a:buClrTx/>
              <a:buSzPct val="100000"/>
            </a:pPr>
            <a:endParaRPr lang="en-US" sz="10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lvl="0" algn="l">
              <a:spcBef>
                <a:spcPts val="0"/>
              </a:spcBef>
              <a:buClr>
                <a:schemeClr val="lt1"/>
              </a:buClr>
              <a:buSzPct val="100000"/>
            </a:pP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https://creativecommons.org/licenses/by-nc/2.0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/</a:t>
            </a:r>
          </a:p>
          <a:p>
            <a:pPr marL="400050" indent="-285750" algn="l">
              <a:spcBef>
                <a:spcPts val="480"/>
              </a:spcBef>
              <a:buClrTx/>
              <a:buSzPct val="100000"/>
              <a:buFont typeface="Arial"/>
              <a:buChar char="•"/>
            </a:pP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“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Bur 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Oak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in 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Center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of 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Prairie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, 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Planted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and C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aged” by 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by Eli </a:t>
            </a:r>
            <a:r>
              <a:rPr lang="en-US" sz="1800" b="1" dirty="0" err="1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Sagor</a:t>
            </a:r>
            <a:r>
              <a:rPr lang="en-US" sz="1800" b="1" dirty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via </a:t>
            </a:r>
            <a:r>
              <a:rPr lang="en-US" sz="1800" b="1" dirty="0" err="1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flickr.com</a:t>
            </a:r>
            <a:r>
              <a:rPr lang="en-US" sz="1800" b="1" dirty="0" smtClean="0">
                <a:solidFill>
                  <a:srgbClr val="404040"/>
                </a:solidFill>
                <a:latin typeface="Candara"/>
                <a:ea typeface="Galdeano"/>
                <a:cs typeface="Candara"/>
                <a:sym typeface="Galdeano"/>
              </a:rPr>
              <a:t> (cropped)</a:t>
            </a:r>
          </a:p>
          <a:p>
            <a:pPr marL="114300" lvl="0" algn="l">
              <a:spcBef>
                <a:spcPts val="480"/>
              </a:spcBef>
              <a:buClr>
                <a:schemeClr val="lt1"/>
              </a:buClr>
              <a:buSzPct val="100000"/>
            </a:pPr>
            <a:endParaRPr lang="en-US" sz="1800" b="1" dirty="0" smtClean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114300" algn="l">
              <a:spcBef>
                <a:spcPts val="480"/>
              </a:spcBef>
              <a:buClr>
                <a:schemeClr val="lt1"/>
              </a:buClr>
              <a:buSzPct val="100000"/>
            </a:pPr>
            <a:endParaRPr lang="en-US" sz="18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  <a:p>
            <a:pPr marL="400050" lvl="0" indent="-285750" algn="l">
              <a:spcBef>
                <a:spcPts val="480"/>
              </a:spcBef>
              <a:buClrTx/>
              <a:buSzPct val="100000"/>
              <a:buFont typeface="Arial"/>
              <a:buChar char="•"/>
            </a:pPr>
            <a:endParaRPr sz="1800" b="1" dirty="0">
              <a:solidFill>
                <a:srgbClr val="404040"/>
              </a:solidFill>
              <a:latin typeface="Candara"/>
              <a:ea typeface="Galdeano"/>
              <a:cs typeface="Candara"/>
              <a:sym typeface="Galdeano"/>
            </a:endParaRPr>
          </a:p>
        </p:txBody>
      </p:sp>
      <p:cxnSp>
        <p:nvCxnSpPr>
          <p:cNvPr id="148" name="Shape 148"/>
          <p:cNvCxnSpPr/>
          <p:nvPr/>
        </p:nvCxnSpPr>
        <p:spPr>
          <a:xfrm rot="10800000" flipH="1">
            <a:off x="486418" y="1172638"/>
            <a:ext cx="8147516" cy="27020"/>
          </a:xfrm>
          <a:prstGeom prst="straightConnector1">
            <a:avLst/>
          </a:prstGeom>
          <a:noFill/>
          <a:ln w="25400" cap="flat">
            <a:solidFill>
              <a:srgbClr val="FFFFFF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149" name="Shape 149"/>
          <p:cNvSpPr txBox="1"/>
          <p:nvPr/>
        </p:nvSpPr>
        <p:spPr>
          <a:xfrm>
            <a:off x="384076" y="66811"/>
            <a:ext cx="8410202" cy="1132845"/>
          </a:xfrm>
          <a:prstGeom prst="rect">
            <a:avLst/>
          </a:prstGeom>
          <a:noFill/>
          <a:ln>
            <a:noFill/>
          </a:ln>
        </p:spPr>
        <p:txBody>
          <a:bodyPr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Clr>
                <a:srgbClr val="FFFFFF"/>
              </a:buClr>
              <a:buSzPct val="25000"/>
              <a:buFont typeface="Galdeano"/>
              <a:buNone/>
            </a:pPr>
            <a:r>
              <a:rPr lang="en-US" sz="5000" b="1" u="none" strike="noStrike" cap="none" baseline="0" dirty="0">
                <a:solidFill>
                  <a:srgbClr val="FFFFFF"/>
                </a:solidFill>
                <a:latin typeface="Candara"/>
                <a:ea typeface="Galdeano"/>
                <a:cs typeface="Candara"/>
                <a:sym typeface="Galdeano"/>
              </a:rPr>
              <a:t>Credits</a:t>
            </a:r>
          </a:p>
        </p:txBody>
      </p:sp>
    </p:spTree>
  </p:cSld>
  <p:clrMapOvr>
    <a:masterClrMapping/>
  </p:clrMapOvr>
  <p:transition xmlns:p14="http://schemas.microsoft.com/office/powerpoint/2010/main" spd="slow">
    <p:cut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1685</TotalTime>
  <Words>432</Words>
  <Application>Microsoft Macintosh PowerPoint</Application>
  <PresentationFormat>On-screen Show (4:3)</PresentationFormat>
  <Paragraphs>49</Paragraphs>
  <Slides>6</Slides>
  <Notes>6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Leila Hadj-Chikh</cp:lastModifiedBy>
  <cp:revision>104</cp:revision>
  <dcterms:modified xsi:type="dcterms:W3CDTF">2015-11-30T20:15:03Z</dcterms:modified>
</cp:coreProperties>
</file>